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66412-A8A6-406C-B0B1-59B13C6076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2DE4D3-8B78-4D03-A8FD-1AC2A8BCCA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Post-submission processing reports. Example SUB586032 shows a (test) submission with errors with an error summary (SUB586032-Report.html) as well as a detailed VADR alert report (SUB586032-detailed-error-report.tsv). The error reports list the sequence_IDs with errors, instruction on how to correct the submission via the fix button or by contacting NLM/NCBI staff with more information. Example SUB586031 displays a successfully processed (test) submission with downloadable files containing GenBank Accessions, tab-delimited accession report with original sequence_IDs mapped to GenBank Accession numbers (AccessionReport.tsv), a copy of the fully processed annotated records (flatfile.txt) and a copy of the email sent upon successful processing (email.txt).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6C89A7-B1C1-47BD-82DF-CC1F5A30EC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Post-submission processing reports. Example SUB586032 shows a (test) submission with errors with an error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Post-submission processing reports. Example SUB586032 shows a (test) submission with errors with an error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2024-05-05T14:08:35Z</dcterms:modified>
</cp:coreProperties>
</file>