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0BFF24-D3ED-46E3-901F-968150C7D8E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94969-92A7-4298-BB68-8AE7775A78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High level architecture of proposed dataset recommendation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0AEE7-C93B-4194-BF5B-40F06D331D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6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High level architecture of proposed dataset recommendation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31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High level architecture of proposed dataset recommendation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2024-05-22T02:10:43Z</dcterms:modified>
</cp:coreProperties>
</file>