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3DF4A-2C25-4CCF-9DCF-2353361825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8CC362-2BBE-46D1-B0AA-8611EEAACA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Former citation recommendations in GtoPdb.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C5537-0885-4617-824D-2C2DA8B5D6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/baaa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Former citation recommendations in GtoPdb.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366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Former citation recommendations in GtoPdb.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2024-05-19T11:12:19Z</dcterms:modified>
</cp:coreProperties>
</file>