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DB544F-6B6A-4BBC-A672-8BD432F88E6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C4F1D3-65B8-4850-8D90-80F0A2832AD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Screening and classification of PubMed abstracts for corpus development. PubMed abstracts were initially screened by four annotators into DDI-relevant, non-DDI and disagreed data. The four annotators included two experienced ones and two novice ones. The two experienced annotators had drug–interaction research experience, and two novice annotators were new bioinformatics master novices with biology and pharmacology background. All the abstracts were classified by these four annotators independently, and each abstract was labeled by two annotators. The disagreed data were further validated by two experienced annotators.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948777-1B92-4583-AB2B-8F358FC1F67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3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baac031, </a:t>
            </a:r>
            <a:r>
              <a:rPr lang="en-US" altLang="en-US" sz="1000">
                <a:solidFill>
                  <a:srgbClr val="333333"/>
                </a:solidFill>
                <a:hlinkClick r:id="rId3"/>
              </a:rPr>
              <a:t>https://doi.org/10.1093/database/baac031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Screening and classification of PubMed abstracts for corpus development. PubMed abstracts were initially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4708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Screening and classification of PubMed abstracts for corpus development. PubMed abstracts were initially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2024-04-29T15:52:38Z</dcterms:modified>
</cp:coreProperties>
</file>