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7669FB-051A-41C0-AC59-C99EF69374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3B35B-A738-4805-B853-83E49FD603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percentage of chromatin-accessible region for per cancer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25AD9-7B3A-4F4A-8CA0-FBEBB02D97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percentage of chromatin-accessible region for per cancer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08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percentage of chromatin-accessible region for per cancer type.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2024-05-09T06:48:32Z</dcterms:modified>
</cp:coreProperties>
</file>