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7B96C-B3CB-473C-A5B1-346A53B6EC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23DE0-105D-4D70-853E-AD5130A5D4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MetaTropismDB web interfaces. At the top, left: the Browse page which allows the selection of search parameters. At the top, right: search result page showing the synthetic information of each experiment. At the bottom, left: card with full details of each experiment. At the bottom, right: an image at the bottom of each card shows the metastasis patterns as a result of different experimental conditions assessed in the same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7725F-6887-4D5D-BC03-A7B9084354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MetaTropismDB web interfaces. At the top, left: the Browse page which allows the selection of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91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MetaTropismDB web interfaces. At the top, left: the Browse page which allows the selection of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2024-05-19T14:29:49Z</dcterms:modified>
</cp:coreProperties>
</file>