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7E1E34-1321-4CE0-8D45-F08E3BEF03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060BF8-A5F1-43CF-8C18-79161697A7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Results of comparing modification locations between Reactome and PRIDE. The modified protein's UniProt ID, its name, cellular compartment, the modified residue and its residue coordinate from Reactome are reported. PRIDE also reports corresponding details of the protein present in their database i.e. location of modification on protein, PSI-MOD name, ID and the UniProt Accession.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3DB26D-9AD1-4420-BC28-37946D7632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bar047, </a:t>
            </a:r>
            <a:r>
              <a:rPr lang="en-US" altLang="en-US" sz="1000">
                <a:solidFill>
                  <a:srgbClr val="333333"/>
                </a:solidFill>
                <a:hlinkClick r:id="rId3"/>
              </a:rPr>
              <a:t>https://doi.org/10.1093/database/bar047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Results of comparing modification locations between Reactome and PRIDE. The modified protein's UniProt 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9501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Results of comparing modification locations between Reactome and PRIDE. The modified protein's UniProt 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2024-04-27T14:26:14Z</dcterms:modified>
</cp:coreProperties>
</file>