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8415EF-9A2F-45DB-8223-A08BCE1C55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B4DBD-FC0A-4A06-8271-48021BA5B0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BLAB2CancerKD flow 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A9DFB-E352-4098-9A7A-5A418717AC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BLAB2CancerKD flow 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BLAB2CancerKD flow 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2024-05-17T05:14:44Z</dcterms:modified>
</cp:coreProperties>
</file>