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16EAE-C403-447F-96D4-3F0B726A55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F694AB-DE9F-4E7D-8CF3-6F051A1287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Reactome ‘External Contribution’ page. Direct access URL https://reactome.org/community/collaboration, accessed 2019/08/15. This page lists pathways which have passed internal validation, and for which we are eager to find an external reviewer. The links in the leftmost column show the preliminary pathway in the Reactome ‘reviewer view’, which is slightly simpler than the final web view. The links in the rightmost column lead to text documents which can be copied for local editing. We would like to encourage any domain experts to contribute to the correct representation of ‘their’ pathways by contributing to these pending reviews.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A99DE-19AE-4F18-92BF-3912246859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baz123, </a:t>
            </a:r>
            <a:r>
              <a:rPr lang="en-US" altLang="en-US" sz="1000">
                <a:solidFill>
                  <a:srgbClr val="333333"/>
                </a:solidFill>
                <a:hlinkClick r:id="rId3"/>
              </a:rPr>
              <a:t>https://doi.org/10.1093/database/baz123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Reactome ‘External Contribution’ page. Direct access URL https://reactome.org/community/collaboration,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42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Reactome ‘External Contribution’ page. Direct access URL https://reactome.org/community/collaboration,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2024-05-17T09:10:23Z</dcterms:modified>
</cp:coreProperties>
</file>