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EEDB8F-B89F-48F9-BCB7-5E40CB6880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C6221E-768E-4B71-84F9-33D5609C13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Checking delta m/z values with PRIDE Inspector peptide view: Example 1: misreported modification (A) outlier delta m/z value highlighted in red indicates a potential problem with the assigned protein modification. (B) protein modification replaced with the proper PSI-MOD term with a delta mass that gives an expected delta m/z value.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1B3E66-5E85-439A-AB25-E194DD1D03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Checking delta m/z values with PRIDE Inspector peptide view: Example 1: misreported modification (A) outlier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790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Checking delta m/z values with PRIDE Inspector peptide view: Example 1: misreported modification (A) outlier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2024-05-17T01:57:56Z</dcterms:modified>
</cp:coreProperties>
</file>