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7F295-AA79-49EA-8881-7161F936E1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AAABD-E475-4B35-9119-A7920645F5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Geographical distribution of the 91 effective respondents. Geolocation resolution was conducted using https://ipapi.co/ on the respondent IP addresses collected by Qualtrics.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82FEF-F148-49AC-997E-599B5872F8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Geographical distribution of the 91 effective respondents. Geolocation resolution was conducted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09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Geographical distribution of the 91 effective respondents. Geolocation resolution was conducted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2024-05-06T14:48:47Z</dcterms:modified>
</cp:coreProperties>
</file>