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1F1495-C940-47E1-A5F5-98FBC0831F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6B056D-9E8D-4E13-A91C-175A3014B5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Domain swap example (a) T0459 chain A (rainbow) with its symmetry mate (white). (b) T0459 chain A with a swapped N-terminal β-hairpin from its symmetry mate chain (rainbow) and the swapped hairpin symmetry mate chain (white). (c) Domain-swapped T0459 with chain B: 2–22 plus chain A: 23–106. (d) Correlation between GDT-TS scores for T0459 domain-based evaluation with a swapped domain (y, vertical axis) and whole-chain GDT-TS (x, horizontal axis). (e) T0459 with domain-swapped segment removed: chain A: 23–106. (f) Correlation between GDT-TS scores for T0459 domain-based evaluation with N-terminal segment removed (just A: 23–106, y, vertical axis) and whole-chain GDT-TS (x, horizontal axis).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Author(s).This is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D32089-2088-4DB6-A783-1DE2C2E2A5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Domain swap example (a) T0459 chain A (rainbow) with its symmetry mate (white). (b) T0459 chain A with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736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Domain swap example (a) T0459 chain A (rainbow) with its symmetry mate (white). (b) T0459 chain A with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2024-05-19T18:30:03Z</dcterms:modified>
</cp:coreProperties>
</file>