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34D8F-0B30-45B6-B499-DCAE717583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03E8F-A04A-4518-B4B5-A828E0B3BE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BLAST page allows users to enter a DNA sequence and select from our database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F91821-C53E-4848-BA59-EA1FB23AA3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BLAST page allows users to enter a DNA sequence and select from our database collection.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6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BLAST page allows users to enter a DNA sequence and select from our database collection.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2024-05-18T20:14:00Z</dcterms:modified>
</cp:coreProperties>
</file>