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A111E1-D2A6-4DD6-AF8A-FC929146D9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0A9AFA-B841-4AB9-B6FA-5CF3322451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MetSRR visualization of the distribution of the BMI variable.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139471-4D3D-446A-A1F3-062AD6D1EC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MetSRR visualization of the distribution of the BMI variable.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19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MetSRR visualization of the distribution of the BMI variable.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2024-05-19T18:29:57Z</dcterms:modified>
</cp:coreProperties>
</file>