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7C4CC-3444-40A5-AD1B-F68360B91D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104D9-3080-4EBC-AA4F-7CEEFD9CF3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list of obsolete ontology terms with links to annotations containing those terms.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E7E7C-B0E1-489D-B41C-48B3C08AA3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A list of obsolete ontology terms with links to annotations containing those terms.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7087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A list of obsolete ontology terms with links to annotations containing those terms.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2024-04-28T23:18:20Z</dcterms:modified>
</cp:coreProperties>
</file>