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B0313-697D-46DB-BB1D-42B4BAA822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E6D5D-F137-43EF-B7A2-CCA32B8B41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 shows the mapping of candidate genes in significant pathways (after Bonferroni correction) of KEGG Pathway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34828B-BC58-4825-BFEE-F155B6409A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Bar graph shows the mapping of candidate genes in significant pathways (after Bonferroni correction) of KEGG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Bar graph shows the mapping of candidate genes in significant pathways (after Bonferroni correction) of KEGG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2024-07-27T07:16:43Z</dcterms:modified>
</cp:coreProperties>
</file>