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7F2A69-6378-4817-9CB5-D121B64901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153473-9911-4F5B-A94A-B673295AE6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system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05BF2E-7D52-4027-B2C6-5C3A0D5FCF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baw166,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Overall system workflow.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742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Overall system workflow.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2024-05-20T19:18:47Z</dcterms:modified>
</cp:coreProperties>
</file>