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5EC10E-30F9-4AE1-9067-08D92D86EF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1998F3-F80C-4A3F-9571-22CFD2095A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 query interface of miR-TV. First, users must enter the miRNA gene name in the query field. Once the miRNA is selected, both 5p- and 3p-arm expression box plot graphs of the selected miRNA in different cancer types are displayed in the main working window, and users can browse through their expression patterns by scrolling to the right side. Red labels indicate cancer tissues with a P-value &lt; 0.01, and green labels indicate those with a P-value &lt; 0.05. Several cancer types contain only tumor tissue samples (i.e. no normal counterparts); therefore, they are listed in the Tumor Only tab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E47C5B-19B2-4A0C-903C-76685FE4BD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baz148, </a:t>
            </a:r>
            <a:r>
              <a:rPr lang="en-US" altLang="en-US" sz="1000">
                <a:solidFill>
                  <a:srgbClr val="333333"/>
                </a:solidFill>
                <a:hlinkClick r:id="rId3"/>
              </a:rPr>
              <a:t>https://doi.org/10.1093/database/baz148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 query interface of miR-TV. First, users must enter the miRNA gene name in the query field. Once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60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User query interface of miR-TV. First, users must enter the miRNA gene name in the query field. Once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2024-05-19T20:29:36Z</dcterms:modified>
</cp:coreProperties>
</file>