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22A8FB-746D-4B05-9FE8-1EEA12B25F1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04193E-DC56-4BA4-AFC5-9D35CBCB0CA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Web interface and usage of RNAWRE. (A) Home page. (B) Browse page by organism. (C) Browse page by modification type. (D) The detail page of RNA modification protein. (E) The search page of RNAWRE. (F) The statistical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95C6E8-2D06-4FE3-9331-770BE3EEEB8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4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baaa049, </a:t>
            </a:r>
            <a:r>
              <a:rPr lang="en-US" altLang="en-US" sz="1000">
                <a:solidFill>
                  <a:srgbClr val="333333"/>
                </a:solidFill>
                <a:hlinkClick r:id="rId3"/>
              </a:rPr>
              <a:t>https://doi.org/10.1093/database/baaa049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Web interface and usage of RNAWRE. (A) Home page. (B) Browse page by organism. (C) Browse page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5152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Web interface and usage of RNAWRE. (A) Home page. (B) Browse page by organism. (C) Browse page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2024-05-19T14:40:26Z</dcterms:modified>
</cp:coreProperties>
</file>