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B08F6-4BDD-4C8A-9C12-D091919CCE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C32503-EE03-41F3-A7C0-904E1DD386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20 enriched GO Biological Processes terms for the 12 in  vitro SARS-CoV-2 drug screens. Enriched terms are ranked by the sum of the −log(P-value) of the term across all screens. The enriched terms are applied to the consensus downregulated (A) and upregulated (B) genes for each drug in each set based on the data provided from L1000FWD (29).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2861B-6C33-467A-94EB-8EC43C9EF5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baab017, </a:t>
            </a:r>
            <a:r>
              <a:rPr lang="en-US" altLang="en-US" sz="1000">
                <a:solidFill>
                  <a:srgbClr val="333333"/>
                </a:solidFill>
                <a:hlinkClick r:id="rId3"/>
              </a:rPr>
              <a:t>https://doi.org/10.1093/database/baab017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20 enriched GO Biological Processes terms for the 12 in  vitro SARS-CoV-2 drug screens. Enriched terms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54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Top 20 enriched GO Biological Processes terms for the 12 in  vitro SARS-CoV-2 drug screens. Enriched terms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2024-05-19T14:41:22Z</dcterms:modified>
</cp:coreProperties>
</file>