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1B04C1-EDF6-4D55-8C49-EE2D8BA434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0C12E5-6730-4737-A00C-FC3060EB95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Time point–specific views from the Network Viewer for root tissue at (A) 1h, (B) 3h, (C) 1day and shoot tissue at (D) 1h, (E) 3h and (F) 6h. The figure provides a comparative view of the transcriptional changes for the different time points along with tissue-specific gene connectivities.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D4428-9F24-49E3-B1F4-1F1BA6411C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Time point–specific views from the Network Viewer for root tissue at (A) 1h, (B) 3h, (C) 1day and shoot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60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Time point–specific views from the Network Viewer for root tissue at (A) 1h, (B) 3h, (C) 1day and shoot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2024-05-05T12:56:45Z</dcterms:modified>
</cp:coreProperties>
</file>