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3A1530-9C2B-49A8-9187-6312731A35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D3F9E3-1929-4640-A163-09880B4A3A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Workflow followed for GenDiS+. The sequence searches were carried out using BRS-MP approach for multi-membered superfamilies, as described in the Materials and Methods section. The hits were validated using a stringent validation using structure-based sequence alignments of superfamily members. From the validated hits, features like DA computation and phylogeny, domain and full-length alignment and phylogeny and conserved motifs were analysed and have been made available in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2751A5-5981-43E7-9FA9-CD33F9A812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Workflow followed for GenDiS+. The sequence searches were carried out using BRS-MP approach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19300" y="1371600"/>
            <a:ext cx="511204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Workflow followed for GenDiS+. The sequence searches were carried out using BRS-MP approach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2024-05-09T22:14:21Z</dcterms:modified>
</cp:coreProperties>
</file>