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C1BFC1-71A0-4331-8A39-A2E143C132E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38A25E-1A83-4826-80EF-F4D3D8C92D7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 of keyword search and integrated page of hepatocyte (differentiated cell ID: 160032). (a) Retrieval of cell taxonomy entries by keyword search (keywords: hepatic, lobule, liver) is shown (Step 1). Clicking on an image ID in the cell taxonomy page will lead to the integrated page (Step 2). The integrated page is composed of three types of primary data: (b) digital images of cells (and tissues); (c) gene expression data; and (d) journal articles. Additional secondary information is also provided, including (b) image parameters regarding cell shape (table of morphologic features); (e) the OBO Cell Type Ontology; and (f) cell differentiation neighborhood links.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86566-37C3-49A3-BAF1-25BCA19161A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 of keyword search and integrated page of hepatocyte (differentiated cell ID: 160032). (a) Retrieval of cell taxonomy entries by keyword search (keywords: hepatic, lobule, liver) is shown (Step 1). Clicking on an image ID in the cell taxonomy page will lead to the integrated page (Step 2). The integrated page is composed of three types of primary data: (b) digital images of cells (and tissues); (c) gene expression data; and (d) journal articles. Additional secondary information is also provided, including (b) image parameters regarding cell shape (table of morphologic features); (e) the OBO Cell Type Ontology; and (f) cell differentiation neighborhood links.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86566-37C3-49A3-BAF1-25BCA19161A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Simplified view of database schema used in CELLPEDIA. The database schema is designed so that as many as 15 tables in the database can be interconnected by the backbone of the cell taxonomy keys (differentiated cell ID or stem cell ID) and other branch group keys.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86566-37C3-49A3-BAF1-25BCA19161A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Examples of cells with the same names. Goblet cells of (a) large intestine and (b) small intestine; and fibroblasts of (c) esophageal submucosa and (d) pylorus.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86566-37C3-49A3-BAF1-25BCA19161A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Cell neighborhood links. (a) Cell neighborhood links with the hepatocyte: cell differentiation or transdifferentiation pathways can be deductively traced. (b) Cell differentiation map constructed with 934 collected binary relationships. Circles filled with different colors indicate levels of differentiated cells (blue: stem cells, wine red: progenitor cells and light green: differentiated cells). Black and red arrows indicate differentiation and transdifferentiation pathways, respectively. The red box shows the mesenchymal stem cell cluster in a magnified view. The blue box shows a part of the endoderm cluster in a magnified view.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86566-37C3-49A3-BAF1-25BCA19161A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4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4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4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4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46"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bar046, </a:t>
            </a:r>
            <a:r>
              <a:rPr lang="en-US" altLang="en-US" sz="1000">
                <a:solidFill>
                  <a:srgbClr val="333333"/>
                </a:solidFill>
                <a:hlinkClick r:id="rId3"/>
              </a:rPr>
              <a:t>https://doi.org/10.1093/database/bar046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 of keyword search and integrated page of hepatocyte (differentiated cell ID: 160032). (a) Retrieval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8108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bar046, </a:t>
            </a:r>
            <a:r>
              <a:rPr lang="en-US" altLang="en-US" sz="1000">
                <a:solidFill>
                  <a:srgbClr val="333333"/>
                </a:solidFill>
                <a:hlinkClick r:id="rId3"/>
              </a:rPr>
              <a:t>https://doi.org/10.1093/database/bar046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 of keyword search and integrated page of hepatocyte (differentiated cell ID: 160032). (a) Retrieval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1939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bar046, </a:t>
            </a:r>
            <a:r>
              <a:rPr lang="en-US" altLang="en-US" sz="1000">
                <a:solidFill>
                  <a:srgbClr val="333333"/>
                </a:solidFill>
                <a:hlinkClick r:id="rId3"/>
              </a:rPr>
              <a:t>https://doi.org/10.1093/database/bar046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Simplified view of database schema used in CELLPEDIA. The database schema is designed so that as many as 15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6334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bar046, </a:t>
            </a:r>
            <a:r>
              <a:rPr lang="en-US" altLang="en-US" sz="1000">
                <a:solidFill>
                  <a:srgbClr val="333333"/>
                </a:solidFill>
                <a:hlinkClick r:id="rId3"/>
              </a:rPr>
              <a:t>https://doi.org/10.1093/database/bar046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Examples of cells with the same names. Goblet cells of (a) large intestine and (b) small intestine;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2470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bar046, </a:t>
            </a:r>
            <a:r>
              <a:rPr lang="en-US" altLang="en-US" sz="1000">
                <a:solidFill>
                  <a:srgbClr val="333333"/>
                </a:solidFill>
                <a:hlinkClick r:id="rId3"/>
              </a:rPr>
              <a:t>https://doi.org/10.1093/database/bar046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Cell neighborhood links. (a) Cell neighborhood links with the hepatocyte: cell differentiation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302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Example of keyword search and integrated page of hepatocyte (differentiated cell ID: 160032). (a) Retrieval ...</vt:lpstr>
      <vt:lpstr>Figure 1. Example of keyword search and integrated page of hepatocyte (differentiated cell ID: 160032). (a) Retrieval ...</vt:lpstr>
      <vt:lpstr>Figure 2. Simplified view of database schema used in CELLPEDIA. The database schema is designed so that as many as 15 ...</vt:lpstr>
      <vt:lpstr>Figure 3. Examples of cells with the same names. Goblet cells of (a) large intestine and (b) small intestine; and ...</vt:lpstr>
      <vt:lpstr>Figure 4. Cell neighborhood links. (a) Cell neighborhood links with the hepatocyte: cell differentiation 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2024-04-29T23:36:39Z</dcterms:modified>
</cp:coreProperties>
</file>