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1400E-BD61-4434-A343-A3C66FC48A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AAAB7-72DF-4282-9F91-A80466EE2F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Genomic analysis of β-CA sequences from putative contaminants associated with Pseudomonas spp. The analysis shows the presence of coding genes for β-CA from (A) Pseudomonas sp. (UniProt ID: A0A0Q8Y2C1), (B) Pseudomonas sp. LP_8_YM (UniProt ID: A0A4R3W4C9) and (C) Pseudomonas syringae pv. actinidiae ICMP 19096 (UniProt ID: A0A656JXK1).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BC2113-51F2-43EA-B219-6726908FF6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Genomic analysis of β-CA sequences from putative contaminants associated with Pseudomonas spp. The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2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Genomic analysis of β-CA sequences from putative contaminants associated with Pseudomonas spp. The analysis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2024-05-19T11:22:05Z</dcterms:modified>
</cp:coreProperties>
</file>