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128285-B2DB-476F-BA75-B20A83087C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DFE3F-DE1A-4F0B-9E2E-DE6E022392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IAAA database. The user can submit a custom form; the background obtains data from the database according to the form and finally checks whether the program performs the analysis function correctly. Returns the result of the analysis upon success and returns an error warning in the event of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356B00-3279-405E-B2A9-1B93D0F957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baac050, </a:t>
            </a:r>
            <a:r>
              <a:rPr lang="en-US" altLang="en-US" sz="1000">
                <a:solidFill>
                  <a:srgbClr val="333333"/>
                </a:solidFill>
                <a:hlinkClick r:id="rId3"/>
              </a:rPr>
              <a:t>https://doi.org/10.1093/database/baac050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IAAA database. The user can submit a custom form; the background obtains data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30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IAAA database. The user can submit a custom form; the background obtains data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2024-05-18T05:37:01Z</dcterms:modified>
</cp:coreProperties>
</file>