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39369F-E45F-4C32-8C3F-52AA3C8A08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0CEDF9-67C6-477A-9019-E890C2E4E6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output of initial server portion of database. An example of the initial LPS-annotate program server output for the example PHO2, from budding yeast (P07269, PHO2_YEAST).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234B4D-95FE-480E-970A-EF91DD542B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Screenshot of output of initial server portion of database. An example of the initial LPS-annotate program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659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Screenshot of output of initial server portion of database. An example of the initial LPS-annotate program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2024-05-02T01:04:02Z</dcterms:modified>
</cp:coreProperties>
</file>