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4FB74-3A37-4460-88CF-AFAA877103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0CF4C-D1FE-4EEA-BDCF-B0829A7625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training information and datasets used by DrugProt participants: there is no information about team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EBD316-53FD-4576-B1DD-506D57F2A7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14. </a:t>
            </a:r>
            <a:r>
              <a:rPr lang="en-US" altLang="en-US" b="0"/>
              <a:t>An overview of training information and datasets used by DrugProt participants: there is no information about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14. An overview of training information and datasets used by DrugProt participants: there is no information about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2024-07-27T02:46:13Z</dcterms:modified>
</cp:coreProperties>
</file>