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8F19F2-90C4-4783-A4E7-8E888C0D6B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3AD438-31F3-4028-A0DC-058B00A85F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Tripal Alchemist administrator tool. The Tripal Alchemist administrator interface. To convert entities, the administrator must first select a transformation method (top). In this example, choosing the manual method allows conversion of selected entities from a source type to a destination type (middle). The available source entities are then presented in a table (bottom), which the user can select from and submit.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0AB8FA-3816-4B1C-8267-064E1A636B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09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bay099,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https://doi.org/10.1093/database/bay099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Tripal Alchemist administrator tool. The Tripal Alchemist administrator interface. To convert entities,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00300" y="1371600"/>
            <a:ext cx="435060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Tripal Alchemist administrator tool. The Tripal Alchemist administrator interface. To convert entities,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2024-05-18T03:42:35Z</dcterms:modified>
</cp:coreProperties>
</file>