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4B97F0-1A0F-4E55-B1E8-67CA4ACC74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2149F6-9847-49AE-9999-4BB90669B0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Organization of the different webpages related to each species: 1: systematic information and botanic description; 2: biological data and phenology; 3: ecological data and geographical distribution; 4: general and medicinal uses; 5: seeds data; 6: molecules and potentialities; 7: references; 8: plant sheet.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0AE461-B9E0-4BD0-804E-00AAB05ED7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9. </a:t>
            </a:r>
            <a:r>
              <a:rPr lang="en-US" altLang="en-US" b="0"/>
              <a:t>Organization of the different webpages related to each species: 1: systematic information and botanic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7572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9. Organization of the different webpages related to each species: 1: systematic information and botanic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2024-05-17T04:50:13Z</dcterms:modified>
</cp:coreProperties>
</file>