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C36025-E8A0-4377-9DEA-02DD417171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188BED-C60C-48A3-922D-0F5FD35559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the WASP web survey.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135E2-F249-4282-971A-139126006B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Snapshot of the WASP web survey.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836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Snapshot of the WASP web survey.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2024-04-28T03:52:03Z</dcterms:modified>
</cp:coreProperties>
</file>