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49D849-460C-4E3D-9385-D7BB879176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4DF537-D84C-4D72-8163-D39300D046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Compression performance. Comparison of different methods in terms of the storage space they require for the tissue-specific PPI versions alone and the full set of PPI+eQTL+disease networks outlined in Figure 1. Here CSR refers to the total space required for storing each version separately with a standard CSR representation, whereas VerTIoN refers to the total space required by VerTIoN to store all versions, by exploiting the edge overlap.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B3F006-6A41-463A-8818-C64D380F35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Compression performance. Comparison of different methods in terms of the storage space they require for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655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 Compression performance. Comparison of different methods in terms of the storage space they require for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2024-05-19T12:57:27Z</dcterms:modified>
</cp:coreProperties>
</file>