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42960-1899-4E3F-A6D7-A1CDECACBE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4C7A9-9934-438D-A0B9-2C17020DF3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Dedicated buttons in the single cage view activate specific functionality. Here the form for recording the removal of a mouse from the colony (for experimentation or other reasons) is presented as a modal overlaying the single cage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7A4C1-E220-42C0-AAFC-C61522AA28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Dedicated buttons in the single cage view activate specific functionality. Here the form for recording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95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Dedicated buttons in the single cage view activate specific functionality. Here the form for recording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2024-05-19T20:47:23Z</dcterms:modified>
</cp:coreProperties>
</file>