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AEE31-CA46-4B51-86D8-3D5AE4215D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2BCE7-B4AE-4DA4-BDBD-C53FFB9B34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MINERVA plugins. (A) The tree plugin allows to navigate in dense networks by following interactions in a tree-like manner. (B) The stream plugin allows for downstream or upstream expansion when selecting a node of interest.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4D92C-C1D2-4D2F-85FF-80881AE046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MINERVA plugins. (A) The tree plugin allows to navigate in dense networks by following interactions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77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MINERVA plugins. (A) The tree plugin allows to navigate in dense networks by following interactions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2024-05-19T13:57:18Z</dcterms:modified>
</cp:coreProperties>
</file>