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60F7C-6F3A-4742-9D84-5B1931AFEE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260D34-D9CD-4790-8833-59C859769D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distributions of team submission and baseline F1-scores. Median F1-scores are shown in the legend.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CAC46C-8D94-49AE-B45E-99FEA67859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distributions of team submission and baseline F1-scores. Median F1-scores are shown in the legend.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30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distributions of team submission and baseline F1-scores. Median F1-scores are shown in the legend.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2024-05-03T06:19:41Z</dcterms:modified>
</cp:coreProperties>
</file>