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4E66B1-25AC-48C1-9274-5BDCC1F1CB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3210A2-055F-4A16-8F8F-2CE38EFB3B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tagging inconsistency problem and our majority voting method. We underline positive predictions and italicize negative predictions for the entity “FLLL32”. Our method improves tagging consistency by changing the minority to the majority.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F245E6-39E0-48B7-A9A9-E97F2C113AF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our final system for the BioCreative VII NLM-Chem track challenge.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F245E6-39E0-48B7-A9A9-E97F2C113AF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Performance of majority voting with different thresholds of occurrence τ on the validation set. Standard: a single Bio-LM-large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F245E6-39E0-48B7-A9A9-E97F2C113AF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number of mentions of Mem, Syn and Con and model performance on each split, when using BC5CDR and NLM-Chem(syn) as source data in transfer learning. The blue circles indicate the mentions in the validation set, and the others are the mentions in training sets ( i.e. $\mathbb{E}_\text{train}$). Standard and Transfer: Bio-LM-large without/with applying transfer learning,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F245E6-39E0-48B7-A9A9-E97F2C113AF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7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7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7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baac074, </a:t>
            </a:r>
            <a:r>
              <a:rPr lang="en-US" altLang="en-US" sz="1000">
                <a:solidFill>
                  <a:srgbClr val="333333"/>
                </a:solidFill>
                <a:hlinkClick r:id="rId3"/>
              </a:rPr>
              <a:t>https://doi.org/10.1093/database/baac074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tagging inconsistency problem and our majority voting method. We underline positive predictions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355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baac074, </a:t>
            </a:r>
            <a:r>
              <a:rPr lang="en-US" altLang="en-US" sz="1000">
                <a:solidFill>
                  <a:srgbClr val="333333"/>
                </a:solidFill>
                <a:hlinkClick r:id="rId3"/>
              </a:rPr>
              <a:t>https://doi.org/10.1093/database/baac074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our final system for the BioCreative VII NLM-Chem track challenge.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3204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baac074, </a:t>
            </a:r>
            <a:r>
              <a:rPr lang="en-US" altLang="en-US" sz="1000">
                <a:solidFill>
                  <a:srgbClr val="333333"/>
                </a:solidFill>
                <a:hlinkClick r:id="rId3"/>
              </a:rPr>
              <a:t>https://doi.org/10.1093/database/baac074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Performance of majority voting with different thresholds of occurrence τ on the validation set. Standard: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372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baac074, </a:t>
            </a:r>
            <a:r>
              <a:rPr lang="en-US" altLang="en-US" sz="1000">
                <a:solidFill>
                  <a:srgbClr val="333333"/>
                </a:solidFill>
                <a:hlinkClick r:id="rId3"/>
              </a:rPr>
              <a:t>https://doi.org/10.1093/database/baac074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number of mentions of Mem, Syn and Con and model performance on each split, when using BC5CDR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248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tagging inconsistency problem and our majority voting method. We underline positive predictions and ...</vt:lpstr>
      <vt:lpstr>Figure 2. Overview of our final system for the BioCreative VII NLM-Chem track challenge.
</vt:lpstr>
      <vt:lpstr>Figure 3. Performance of majority voting with different thresholds of occurrence τ on the validation set. Standard: a ...</vt:lpstr>
      <vt:lpstr>Figure 4. The number of mentions of Mem, Syn and Con and model performance on each split, when using BC5CDR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2024-05-02T02:12:19Z</dcterms:modified>
</cp:coreProperties>
</file>