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890A0-C36D-4237-A9CE-30E7E4BE2C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FBEFD-BEBC-4545-A375-7D18E80A6F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Overall overview of characteristic features of TMC-SNP database. (A) Circle plot of coding and non-coding variants obtained in the dataset. (B) Percent minor allele frequency distribution of variants in ‘TMC-SNPdb’ across 62 normal samples. Percentage frequencies are presented on the top of each bar. (C) Genome-wide distribution of percent frequency of variants obtained in each chromosome as compared with dbSNP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646262-4AA0-4041-BDAF-C664E8ADF9D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Development of TMC-SNPdb using whole exome sequencing. Schematic flow representation of steps followed during development of TMC-SNP database. The whole exome sequencing of 62 normal tissue obtained from three different tissues of cancer patients was performed and analysed using GATK (Genome Analysis Tool Kit) to generate VCF files. Raw variants obtained were further filtered using mentioned criteria to find a list of variants absent in dbSNP v142 and COSMICdb v68. Remaining variants constitutes the ‘TMC-SNPdb’ shown at the end of the funnel.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646262-4AA0-4041-BDAF-C664E8ADF9D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0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w104"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baw104, </a:t>
            </a:r>
            <a:r>
              <a:rPr lang="en-US" altLang="en-US" sz="1000">
                <a:solidFill>
                  <a:srgbClr val="333333"/>
                </a:solidFill>
                <a:hlinkClick r:id="rId3"/>
              </a:rPr>
              <a:t>https://doi.org/10.1093/database/baw104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Overall overview of characteristic features of TMC-SNP database. (A) Circle plot of coding and non-coding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046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baw104, </a:t>
            </a:r>
            <a:r>
              <a:rPr lang="en-US" altLang="en-US" sz="1000">
                <a:solidFill>
                  <a:srgbClr val="333333"/>
                </a:solidFill>
                <a:hlinkClick r:id="rId3"/>
              </a:rPr>
              <a:t>https://doi.org/10.1093/database/baw104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Development of TMC-SNPdb using whole exome sequencing. Schematic flow representation of steps followed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681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Overall overview of characteristic features of TMC-SNP database. (A) Circle plot of coding and non-coding ...</vt:lpstr>
      <vt:lpstr>Figure 1. Development of TMC-SNPdb using whole exome sequencing. Schematic flow representation of steps followed during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2024-05-18T19:28:55Z</dcterms:modified>
</cp:coreProperties>
</file>