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56CC8-572C-40DE-9A9E-9404D62A44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A247FC-A3C6-46B8-B17A-33B518E648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data templates in Excel. A. A template for phenotype data where trait names are entered in a column. B. A template for phenotype data where trait names are entered as a column heading. C. A template where users can enter data for user-defined column headings.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98C874-9C9A-4E0F-AE64-0C93379D24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Example data templates in Excel. A. A template for phenotype data where trait names are entered in a column.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676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Example data templates in Excel. A. A template for phenotype data where trait names are entered in a column.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2024-05-22T00:37:38Z</dcterms:modified>
</cp:coreProperties>
</file>