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A01D7E-1154-473D-9E6F-108808C33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EA41E-5465-4F22-8316-847D864BE3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PhenoMiner illustrating the flow of data from the literature, to text mining, to association discovery and into an integrated semantic representation.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A6DCE-6F36-4E78-8620-6E25A21D4B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Semantic representation of a text fragment in the PhenoMiner system. Keyword search identifies the potential trigger word unusual causing the sentence to be selected for grammatical parsing. The adjectives thickened and median along with the common noun nerve are identified and their corresponding ontology terms are mapped as shown. A semantically typed regular expression then guides the system to select the phrase as a phenotype candidate.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A6DCE-6F36-4E78-8620-6E25A21D4B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Text/data mining pipeline showing processes and resources. Highlighted indexes correspond to steps in Text/Data Mining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A6DCE-6F36-4E78-8620-6E25A21D4B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semantic tree matching with a Tregex rule.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A6DCE-6F36-4E78-8620-6E25A21D4B4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ROC curve for known gene-disease associations from OMIM’s MorbidMap using HP and PhenoMiner annotations. For each disease the true- and false-positive rate is calculated from the list of mouse genes in MGD ordered by phenotypic similarity and the known associated gene in OMIM.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A6DCE-6F36-4E78-8620-6E25A21D4B4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PhenoMiner illustrating the flow of data from the literature, to text mining, to association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Semantic representation of a text fragment in the PhenoMiner system. Keyword search identifies the potential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Text/data mining pipeline showing processes and resources. Highlighted indexes correspond to steps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semantic tree matching with a Tregex rule.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ROC curve for known gene-disease associations from OMIM’s MorbidMap using HP and PhenoMiner annotations.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Overview of PhenoMiner illustrating the flow of data from the literature, to text mining, to association ...</vt:lpstr>
      <vt:lpstr>Figure 2. Semantic representation of a text fragment in the PhenoMiner system. Keyword search identifies the potential ...</vt:lpstr>
      <vt:lpstr>Figure 3. Text/data mining pipeline showing processes and resources. Highlighted indexes correspond to steps in ...</vt:lpstr>
      <vt:lpstr>Figure 4. Example of semantic tree matching with a Tregex rule.
</vt:lpstr>
      <vt:lpstr>Figure 5. ROC curve for known gene-disease associations from OMIM’s MorbidMap using HP and PhenoMiner annotations.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2024-05-15T06:06:12Z</dcterms:modified>
</cp:coreProperties>
</file>