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5717F4-F66B-4FCF-B310-888623ACF65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632776-19DD-440B-8BCE-D1C2374AB7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Demonstration of a search query used to collect cohorts for further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ED4331-A9E7-4C1E-8417-58EFE744EA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Demonstration of a search query used to collect cohorts for further analysis.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797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Demonstration of a search query used to collect cohorts for further analysis.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2024-05-19T13:56:46Z</dcterms:modified>
</cp:coreProperties>
</file>