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9AE0D4-5043-4477-A9F4-B66319B8F1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CFE96F-F5DF-4CFA-B443-C534EBD88B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boundary feature for the sentence ‘Application of 1-deoxy-1,1-veratryl fluorenol in preparing anti-ultraviolet’.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67A02-CF3C-4119-8A7F-92D2CF1886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An example of boundary feature for the sentence ‘Application of 1-deoxy-1,1-veratryl fluorenol in preparing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26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An example of boundary feature for the sentence ‘Application of 1-deoxy-1,1-veratryl fluorenol in preparing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2024-05-09T03:07:34Z</dcterms:modified>
</cp:coreProperties>
</file>