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30471-CC0D-44A6-9CD9-FC43E84490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9EB099-BA00-4C40-8225-D57B39B35C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Superfamily statistics in GenDiS+. (a) The distribution of homologues across superfamilies. A majority of the superfamilies (89.65%) have up to 20 000 homologues with only 19 (~1%) superfamilies having over 100 000 members. (b) Distribution of domain length across superfamilies. (c) Most of the superfamily homologues have an average length up to 200 residues, with only homologues of multi-domain superfamily class having a domain length above 500 residues.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860F99-27EA-4327-B3A4-F890152946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baz042, </a:t>
            </a:r>
            <a:r>
              <a:rPr lang="en-US" altLang="en-US" sz="1000">
                <a:solidFill>
                  <a:srgbClr val="333333"/>
                </a:solidFill>
                <a:hlinkClick r:id="rId3"/>
              </a:rPr>
              <a:t>https://doi.org/10.1093/database/baz042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Superfamily statistics in GenDiS+. (a) The distribution of homologues across superfamilies. A majority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392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Superfamily statistics in GenDiS+. (a) The distribution of homologues across superfamilies. A majority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2024-05-10T13:17:36Z</dcterms:modified>
</cp:coreProperties>
</file>