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1C9433-3C4B-4313-92F8-73ED7E3B06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1A281-80A6-43EA-A125-E0A823486E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topological display of the number of QTLs scored and associated traits selected by their distribution on at least 6 out of 12 chromosomes (Supplementary Table S1).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98CD0-FE4B-4675-9103-96F96585D5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topological display of the number of QTLs scored and associated traits selected by their distribution on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029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topological display of the number of QTLs scored and associated traits selected by their distribution on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2024-04-29T06:57:57Z</dcterms:modified>
</cp:coreProperties>
</file>