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3D466F-31C4-45AD-A789-E28BD511580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CA17E4-3E24-4CE9-8DF9-4C396543880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http://arabidopsis.usc.edu/Accession/ (a) Accession search interface, with auto-completion in action and support of regular-expression search. (b) Table of accessions returned.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894E17-7E66-44F9-AACB-50150C0CC35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1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http://arabidopsis.usc.edu/Accession/ (a) Accession search interface, with auto-completion in action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57500" y="1371600"/>
            <a:ext cx="343730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http://arabidopsis.usc.edu/Accession/ (a) Accession search interface, with auto-completion in action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2024-05-07T09:56:07Z</dcterms:modified>
</cp:coreProperties>
</file>