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63C0C8-30E5-403A-B199-FA5732D82F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4E399-0A55-41DD-B903-591B747ABD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browser interface in FGCD. Click on the table above to display the selected gene in the genome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49316-358B-4FEE-87B2-6083EA5DFA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Gene browser interface in FGCD. Click on the table above to display the selected gene in the genome browser.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8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Gene browser interface in FGCD. Click on the table above to display the selected gene in the genome browser.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2024-05-08T12:07:15Z</dcterms:modified>
</cp:coreProperties>
</file>