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502F4B-E5B6-4AB6-915B-01ADA757FF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6D5812-92A2-49E5-98B3-4E98A30BFA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 performance on the subset of sentences used for manual dependency analysis: (a) stratified by the number of erroneous dependency links identified in full parses and (b) stratified by the number of erroneous dependency links in SDPs.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DA341A-5D10-4BC7-B259-E81579D022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RE performance on the subset of sentences used for manual dependency analysis: (a) stratified by the number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415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RE performance on the subset of sentences used for manual dependency analysis: (a) stratified by the number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2024-05-06T21:50:02Z</dcterms:modified>
</cp:coreProperties>
</file>