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CCFDF-F5DE-45C3-87D6-7792755CBF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A271D-CE1E-43CA-906C-E7F2FF849D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WikiText syntax for Semantic Wiki Link as compared with a normal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4D0DD-25D3-4CEA-96BF-0D497F6463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WikiText syntax for Semantic Wiki Link as compared with a normal link.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90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WikiText syntax for Semantic Wiki Link as compared with a normal link.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2024-05-19T09:47:48Z</dcterms:modified>
</cp:coreProperties>
</file>