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098B98-6126-4C9D-9E39-C42057E1339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A23CEA-6F8A-40FD-9803-C29B226A1AD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Result table of the query performed in Example 2: list of epitopes with their statistics descriptive of the mutation rate over the selected population (Campania, Italy). Color codes are used to discriminate between epitopes with a response frequency &gt; 0.2 (green) or &lt; 0.2 (red).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9D2D37-0EBE-4BD0-A160-BAA7CB01359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5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baab059,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https://doi.org/10.1093/database/baab059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Result table of the query performed in Example 2: list of epitopes with their statistics descriptive of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79600" y="1371600"/>
            <a:ext cx="537238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Result table of the query performed in Example 2: list of epitopes with their statistics descriptive of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2024-05-15T00:40:07Z</dcterms:modified>
</cp:coreProperties>
</file>