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BB2812-2385-4808-B2D6-D492D14069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703E8-2530-4B8C-96A7-E97AAB1411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snapshot of the ‘Advanced search’ module of TRustDB; users can search the database using specific keywords, protein IDs and/or other genomic information of the proteins.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C5C084-6804-4928-95A9-3A2ED35445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 snapshot of the ‘Advanced search’ module of TRustDB; users can search the database using specific keywords,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 snapshot of the ‘Advanced search’ module of TRustDB; users can search the database using specific keywords,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2024-07-27T07:57:58Z</dcterms:modified>
</cp:coreProperties>
</file>