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CEAFF8-A32C-4CE6-98D2-203ADA2096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D0B60B-96ED-47DE-A098-7AE0C6430C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‘Pathway’ section. (A) Significant pathways with Up, Down or both (UpDown) signatures are displayed in the tree form, according to the pathway ontology classification of Reactome. The number of signature proteins for pathway analysis can be selected (top 50/100/150/200 or P-value &lt; 0.05). (B) The multi-targeted RTK inhibitor sunitinib malate downregulates the ‘Signaling by Receptor Tyrosine Kinases’ pathways, including the drug target-related pathways (arrowhead).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B73B14-648C-440B-9CAA-22C11BF4435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baac072, </a:t>
            </a:r>
            <a:r>
              <a:rPr lang="en-US" altLang="en-US" sz="1000">
                <a:solidFill>
                  <a:srgbClr val="333333"/>
                </a:solidFill>
                <a:hlinkClick r:id="rId3"/>
              </a:rPr>
              <a:t>https://doi.org/10.1093/database/baac072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‘Pathway’ section. (A) Significant pathways with Up, Down or both (UpDown) signatures are displayed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0820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‘Pathway’ section. (A) Significant pathways with Up, Down or both (UpDown) signatures are displayed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2024-04-29T12:49:11Z</dcterms:modified>
</cp:coreProperties>
</file>