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ED4E5B-DB94-4088-870C-55291C62865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9A9DE6-B9F8-49A9-ACF7-151E77C4678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RecipeDB integrates the elements and attributes (Recipe Space) with the USDA nutritional profiles (Nutrition Space) and also links them to flavor and health attributes. The resource provides comprehensive coverage of worldwide recipes from across 26 world regions and 74 countries.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236CD6-F0AA-4930-87AB-34C857C09A5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Schematic of RecipeDB user interface highlighting features for searching and navigation of data (1). Recipe Network (2), Ingredient Profile (3), Category Profile (4), Ingredient of the day, (5)–(9) Search by Cuisine, Ingredient, Category, Nutrition and Advanced Search, (10) Results page for recipes search, (11) Similar recipes page and (12) RecipeDB Statistics (Recipes, Categories, Ingredients, Nutrition, Processes and Utensils).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236CD6-F0AA-4930-87AB-34C857C09A5E}"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7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a077"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baaa077, </a:t>
            </a:r>
            <a:r>
              <a:rPr lang="en-US" altLang="en-US" sz="1000">
                <a:solidFill>
                  <a:srgbClr val="333333"/>
                </a:solidFill>
                <a:hlinkClick r:id="rId3"/>
              </a:rPr>
              <a:t>https://doi.org/10.1093/database/baaa077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RecipeDB integrates the elements and attributes (Recipe Space) with the USDA nutritional profiles (Nutrition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18754"/>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baaa077, </a:t>
            </a:r>
            <a:r>
              <a:rPr lang="en-US" altLang="en-US" sz="1000">
                <a:solidFill>
                  <a:srgbClr val="333333"/>
                </a:solidFill>
                <a:hlinkClick r:id="rId3"/>
              </a:rPr>
              <a:t>https://doi.org/10.1093/database/baaa077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Schematic of RecipeDB user interface highlighting features for searching and navigation of data (1). Recipe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32100" y="1371600"/>
            <a:ext cx="347172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RecipeDB integrates the elements and attributes (Recipe Space) with the USDA nutritional profiles (Nutrition ...</vt:lpstr>
      <vt:lpstr>Figure 2. Schematic of RecipeDB user interface highlighting features for searching and navigation of data (1). Recipe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2024-05-19T13:10:39Z</dcterms:modified>
</cp:coreProperties>
</file>